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64" r:id="rId4"/>
    <p:sldId id="270" r:id="rId5"/>
    <p:sldId id="273" r:id="rId6"/>
    <p:sldId id="269" r:id="rId7"/>
    <p:sldId id="268" r:id="rId8"/>
    <p:sldId id="271" r:id="rId9"/>
    <p:sldId id="263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C4B3-4F3E-417B-BB17-24EBFD2946CE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5EE-A69C-4C63-8864-98CF84921B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01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C4B3-4F3E-417B-BB17-24EBFD2946CE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5EE-A69C-4C63-8864-98CF84921B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978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C4B3-4F3E-417B-BB17-24EBFD2946CE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5EE-A69C-4C63-8864-98CF84921B62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0505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C4B3-4F3E-417B-BB17-24EBFD2946CE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5EE-A69C-4C63-8864-98CF84921B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69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C4B3-4F3E-417B-BB17-24EBFD2946CE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5EE-A69C-4C63-8864-98CF84921B62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7750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C4B3-4F3E-417B-BB17-24EBFD2946CE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5EE-A69C-4C63-8864-98CF84921B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1467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C4B3-4F3E-417B-BB17-24EBFD2946CE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5EE-A69C-4C63-8864-98CF84921B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7062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C4B3-4F3E-417B-BB17-24EBFD2946CE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5EE-A69C-4C63-8864-98CF84921B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316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C4B3-4F3E-417B-BB17-24EBFD2946CE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5EE-A69C-4C63-8864-98CF84921B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485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C4B3-4F3E-417B-BB17-24EBFD2946CE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5EE-A69C-4C63-8864-98CF84921B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416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C4B3-4F3E-417B-BB17-24EBFD2946CE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5EE-A69C-4C63-8864-98CF84921B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907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C4B3-4F3E-417B-BB17-24EBFD2946CE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5EE-A69C-4C63-8864-98CF84921B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449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C4B3-4F3E-417B-BB17-24EBFD2946CE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5EE-A69C-4C63-8864-98CF84921B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090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C4B3-4F3E-417B-BB17-24EBFD2946CE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5EE-A69C-4C63-8864-98CF84921B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8628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C4B3-4F3E-417B-BB17-24EBFD2946CE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5EE-A69C-4C63-8864-98CF84921B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042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C4B3-4F3E-417B-BB17-24EBFD2946CE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5EE-A69C-4C63-8864-98CF84921B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509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C4B3-4F3E-417B-BB17-24EBFD2946CE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79095EE-A69C-4C63-8864-98CF84921B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110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u0RQk2Z1-o" TargetMode="External"/><Relationship Id="rId2" Type="http://schemas.openxmlformats.org/officeDocument/2006/relationships/hyperlink" Target="http://www.openbeelden.nl/media/22235/100_jarige_geschiedenis_van_de_telefoon.n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A2Ff6qIij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permunt.net/beveiliging/privacy-onlin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4KzmRLhgU4" TargetMode="External"/><Relationship Id="rId2" Type="http://schemas.openxmlformats.org/officeDocument/2006/relationships/hyperlink" Target="http://partyflock.nl/topic/1136846:Waarom-snuivend-tatoeeren-onverstandig-i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awijzer.net/wp-content/uploads/suggestiesvoorvragen_socialemedia_ouder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Cliënt en mediawijsheid</a:t>
            </a:r>
            <a:br>
              <a:rPr lang="nl-NL" dirty="0" smtClean="0"/>
            </a:br>
            <a:r>
              <a:rPr lang="nl-NL" sz="2000" dirty="0" smtClean="0"/>
              <a:t>Hoe mediawijs ben jij?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MZ blok 4</a:t>
            </a:r>
          </a:p>
          <a:p>
            <a:r>
              <a:rPr lang="nl-NL" dirty="0" smtClean="0"/>
              <a:t>Les 1 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054" y="4365104"/>
            <a:ext cx="28003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250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afspraken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deze leerlijn heb je altijd je laptop bij je!</a:t>
            </a:r>
          </a:p>
          <a:p>
            <a:endParaRPr lang="nl-NL" dirty="0"/>
          </a:p>
          <a:p>
            <a:r>
              <a:rPr lang="nl-NL" dirty="0" smtClean="0"/>
              <a:t>Telefoon inleveren</a:t>
            </a:r>
          </a:p>
          <a:p>
            <a:endParaRPr lang="nl-NL" dirty="0"/>
          </a:p>
          <a:p>
            <a:r>
              <a:rPr lang="nl-NL" dirty="0" smtClean="0"/>
              <a:t>Huiswerk maken is een voorwaarde om in de les te mogen 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437112"/>
            <a:ext cx="31527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274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Veranderingen in de maatschappij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endParaRPr lang="nl-NL" dirty="0" smtClean="0"/>
          </a:p>
          <a:p>
            <a:pPr marL="45720" indent="0">
              <a:buNone/>
            </a:pPr>
            <a:endParaRPr lang="nl-NL" dirty="0" smtClean="0"/>
          </a:p>
          <a:p>
            <a:pPr marL="45720" indent="0">
              <a:buNone/>
            </a:pPr>
            <a:r>
              <a:rPr lang="nl-NL" dirty="0" smtClean="0"/>
              <a:t>Stel je voor, je wordt vandaag honderd, wat heb</a:t>
            </a:r>
          </a:p>
          <a:p>
            <a:pPr marL="45720" indent="0">
              <a:buNone/>
            </a:pPr>
            <a:r>
              <a:rPr lang="nl-NL" dirty="0" smtClean="0"/>
              <a:t>je allemaal meegemaakt wat betreft </a:t>
            </a:r>
          </a:p>
          <a:p>
            <a:pPr marL="45720" indent="0">
              <a:buNone/>
            </a:pPr>
            <a:r>
              <a:rPr lang="nl-NL" dirty="0" smtClean="0"/>
              <a:t>veranderingen in de maatschappij? </a:t>
            </a:r>
          </a:p>
          <a:p>
            <a:pPr marL="45720" indent="0">
              <a:buNone/>
            </a:pPr>
            <a:r>
              <a:rPr lang="nl-NL" dirty="0" smtClean="0"/>
              <a:t>b.v. door de telefoon.. </a:t>
            </a:r>
            <a:endParaRPr lang="nl-NL" dirty="0"/>
          </a:p>
          <a:p>
            <a:pPr marL="45720" indent="0">
              <a:buNone/>
            </a:pPr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www.openbeelden.nl/media/22235/100_jarige_geschiedenis_van_de_telefoon.nl</a:t>
            </a:r>
            <a:endParaRPr lang="nl-NL" dirty="0" smtClean="0"/>
          </a:p>
          <a:p>
            <a:pPr marL="45720" indent="0">
              <a:buNone/>
            </a:pPr>
            <a:endParaRPr lang="nl-NL" dirty="0" smtClean="0"/>
          </a:p>
          <a:p>
            <a:pPr marL="45720" indent="0">
              <a:buNone/>
            </a:pPr>
            <a:r>
              <a:rPr lang="nl-NL" dirty="0" smtClean="0"/>
              <a:t>En we dachten vroeger er toch anders over (1999):</a:t>
            </a:r>
          </a:p>
          <a:p>
            <a:pPr marL="45720" indent="0">
              <a:buNone/>
            </a:pPr>
            <a:r>
              <a:rPr lang="nl-NL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https://www.youtube.com/watch?v=0u0RQk2Z1-o</a:t>
            </a:r>
            <a:endParaRPr lang="nl-NL" dirty="0" smtClean="0"/>
          </a:p>
          <a:p>
            <a:pPr marL="45720" indent="0">
              <a:buNone/>
            </a:pPr>
            <a:r>
              <a:rPr lang="nl-NL" dirty="0" smtClean="0"/>
              <a:t> 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24744"/>
            <a:ext cx="20955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59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veranderingen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nl-NL" dirty="0" smtClean="0"/>
              <a:t>De maatschappij verandert, wat merken jullie daar van?</a:t>
            </a: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 smtClean="0"/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 smtClean="0"/>
          </a:p>
          <a:p>
            <a:pPr marL="45720" indent="0">
              <a:buNone/>
            </a:pPr>
            <a:r>
              <a:rPr lang="nl-NL" dirty="0" smtClean="0"/>
              <a:t>En </a:t>
            </a:r>
            <a:r>
              <a:rPr lang="nl-NL" dirty="0"/>
              <a:t>er zijn altijd mensen die de verandering aansturen..</a:t>
            </a:r>
          </a:p>
          <a:p>
            <a:r>
              <a:rPr lang="nl-NL" dirty="0">
                <a:hlinkClick r:id="rId2"/>
              </a:rPr>
              <a:t>https://www.youtube.com/watch?v=FA2Ff6qIijI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1592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ICT en digitalisering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pPr marL="34290" indent="0">
              <a:buNone/>
            </a:pPr>
            <a:r>
              <a:rPr lang="nl-NL" i="1" dirty="0"/>
              <a:t>Maak in tweetallen de onderstaande vragen:</a:t>
            </a:r>
          </a:p>
          <a:p>
            <a:endParaRPr lang="nl-NL" dirty="0"/>
          </a:p>
          <a:p>
            <a:r>
              <a:rPr lang="nl-NL" dirty="0"/>
              <a:t>Wat betekent digitalisering</a:t>
            </a:r>
          </a:p>
          <a:p>
            <a:endParaRPr lang="nl-NL" dirty="0"/>
          </a:p>
          <a:p>
            <a:r>
              <a:rPr lang="nl-NL" dirty="0"/>
              <a:t>Kunnen jullie daar voorbeelden van geven? </a:t>
            </a:r>
          </a:p>
          <a:p>
            <a:endParaRPr lang="nl-NL" dirty="0" smtClean="0"/>
          </a:p>
          <a:p>
            <a:r>
              <a:rPr lang="nl-NL" dirty="0" smtClean="0"/>
              <a:t>voor </a:t>
            </a:r>
            <a:r>
              <a:rPr lang="nl-NL" dirty="0"/>
              <a:t>welke zaken gebruik jij allemaal het internet</a:t>
            </a:r>
            <a:r>
              <a:rPr lang="nl-NL" dirty="0" smtClean="0"/>
              <a:t>,</a:t>
            </a:r>
          </a:p>
          <a:p>
            <a:pPr marL="34290" indent="0">
              <a:buNone/>
            </a:pPr>
            <a:r>
              <a:rPr lang="nl-NL" dirty="0"/>
              <a:t> </a:t>
            </a:r>
            <a:r>
              <a:rPr lang="nl-NL" dirty="0" smtClean="0"/>
              <a:t>   </a:t>
            </a:r>
            <a:r>
              <a:rPr lang="nl-NL" dirty="0"/>
              <a:t>en/of digitale hulpmiddelen? </a:t>
            </a:r>
            <a:endParaRPr lang="nl-NL" dirty="0" smtClean="0"/>
          </a:p>
          <a:p>
            <a:pPr marL="34290" indent="0">
              <a:buNone/>
            </a:pP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7" y="3915055"/>
            <a:ext cx="1350169" cy="190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55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media wijs ben jij?  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nl-NL" u="sng" dirty="0" smtClean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dirty="0"/>
              <a:t>Hoe zit het met de privacy? </a:t>
            </a:r>
          </a:p>
          <a:p>
            <a:r>
              <a:rPr lang="nl-NL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nl-NL" u="sng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www.pepermunt.net/beveiliging/privacy-online.html</a:t>
            </a:r>
            <a:endParaRPr lang="nl-NL" u="sng" dirty="0" smtClean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u="sng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nl-NL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Opdracht:</a:t>
            </a:r>
          </a:p>
          <a:p>
            <a:pPr marL="45720" indent="0">
              <a:buNone/>
            </a:pPr>
            <a:r>
              <a:rPr lang="nl-NL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Zoek iemand uit de klas die nog niet zo heel goed kent..</a:t>
            </a:r>
          </a:p>
          <a:p>
            <a:pPr marL="45720" indent="0">
              <a:buNone/>
            </a:pPr>
            <a:r>
              <a:rPr lang="nl-NL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gaat een PowerPoint maken met alles wat je van die andere persoon kunt vinden op het internet. </a:t>
            </a:r>
            <a:endParaRPr lang="nl-NL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spcAft>
                <a:spcPts val="0"/>
              </a:spcAft>
              <a:buNone/>
            </a:pPr>
            <a:endParaRPr lang="nl-NL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nl-NL" u="sng" dirty="0" smtClean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nl-NL" u="sng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spcAft>
                <a:spcPts val="0"/>
              </a:spcAft>
              <a:buNone/>
            </a:pP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2075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Social</a:t>
            </a:r>
            <a:r>
              <a:rPr lang="nl-NL" dirty="0" smtClean="0"/>
              <a:t> Media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pPr lvl="0"/>
            <a:r>
              <a:rPr lang="nl-NL" dirty="0"/>
              <a:t>Wat gebeurt er op internet met een fout filmpje? </a:t>
            </a:r>
            <a:r>
              <a:rPr lang="nl-NL" u="sng" dirty="0">
                <a:hlinkClick r:id="rId2"/>
              </a:rPr>
              <a:t>http://partyflock.nl/topic/1136846:Waarom-snuivend-tatoeeren-onverstandig-is</a:t>
            </a:r>
            <a:endParaRPr lang="nl-NL" dirty="0"/>
          </a:p>
          <a:p>
            <a:r>
              <a:rPr lang="nl-NL" dirty="0"/>
              <a:t> </a:t>
            </a:r>
            <a:endParaRPr lang="nl-NL" dirty="0" smtClean="0"/>
          </a:p>
          <a:p>
            <a:r>
              <a:rPr lang="nl-NL" dirty="0" smtClean="0"/>
              <a:t>En hoe je dat dan blijft achtervolgen</a:t>
            </a:r>
          </a:p>
          <a:p>
            <a:endParaRPr lang="nl-NL" dirty="0"/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www.youtube.com/watch?v=F4KzmRLhgU4</a:t>
            </a:r>
            <a:endParaRPr lang="nl-NL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nl-NL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9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Vragenlijst</a:t>
            </a:r>
            <a:endParaRPr lang="nl-NL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Vragenlijst over het gebruik van </a:t>
            </a:r>
            <a:r>
              <a:rPr lang="nl-N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 </a:t>
            </a:r>
            <a:r>
              <a:rPr lang="nl-NL" u="sng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nl-NL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://www.mediawijzer.net/wp-content/uploads/suggestiesvoorvragen_socialemedia_ouder.pdf</a:t>
            </a:r>
            <a:endParaRPr lang="nl-NL" u="sng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nl-NL" u="sng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793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maakt de vragenlijst af! </a:t>
            </a:r>
          </a:p>
          <a:p>
            <a:endParaRPr lang="nl-NL" dirty="0"/>
          </a:p>
          <a:p>
            <a:r>
              <a:rPr lang="nl-NL" dirty="0" smtClean="0"/>
              <a:t>Onderzoek naar een Game a.h.v. een </a:t>
            </a:r>
            <a:r>
              <a:rPr lang="nl-NL" dirty="0" smtClean="0"/>
              <a:t>lijst. Je krijgt deze vragenlijst digitaal, kiest een game en maakt de vragen 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77072"/>
            <a:ext cx="3174306" cy="1796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4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467</TotalTime>
  <Words>245</Words>
  <Application>Microsoft Office PowerPoint</Application>
  <PresentationFormat>Diavoorstelling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Facet</vt:lpstr>
      <vt:lpstr>Cliënt en mediawijsheid Hoe mediawijs ben jij?</vt:lpstr>
      <vt:lpstr>afspraken</vt:lpstr>
      <vt:lpstr>Veranderingen in de maatschappij</vt:lpstr>
      <vt:lpstr>veranderingen</vt:lpstr>
      <vt:lpstr>ICT en digitalisering</vt:lpstr>
      <vt:lpstr>Hoe media wijs ben jij?  </vt:lpstr>
      <vt:lpstr>Social Media</vt:lpstr>
      <vt:lpstr>Vragenlijst</vt:lpstr>
      <vt:lpstr>huiswerk</vt:lpstr>
    </vt:vector>
  </TitlesOfParts>
  <Company>Nova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 in de zorg digitalisering van de maatschappij</dc:title>
  <dc:creator>Meij, Ilse van der</dc:creator>
  <cp:lastModifiedBy>Meij, Ilse van der</cp:lastModifiedBy>
  <cp:revision>20</cp:revision>
  <dcterms:created xsi:type="dcterms:W3CDTF">2015-04-08T09:30:24Z</dcterms:created>
  <dcterms:modified xsi:type="dcterms:W3CDTF">2016-04-17T14:37:57Z</dcterms:modified>
</cp:coreProperties>
</file>